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bee79aac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bee79aac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ee79aac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bee79aa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59fba6b4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59fba6b4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9fba6b4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9fba6b4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ee79aa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ee79a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bee79aa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bee79aa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bee79aa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bee79aa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ee79aa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ee79aa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bee79aa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bee79aa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bee79aac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bee79aac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Trabalho Final de Projeto e Manufatura Assistida por Computador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86157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Fresadora CNC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104850" y="4572000"/>
            <a:ext cx="5648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Baseado em: https://www.instructables.com/id/Building-a-CNC-router/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5362000" y="2803300"/>
            <a:ext cx="36561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Integrantes: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Bruna Zamith, 628093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Guilherme Servidoni, 727339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Leticia Amaral, 628190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Vinicius Oliveira, 628263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Resultado - Drafts</a:t>
            </a:r>
            <a:endParaRPr sz="1800"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168600" y="241625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Parte superior (peça 1/2)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14517" r="14524" t="0"/>
          <a:stretch/>
        </p:blipFill>
        <p:spPr>
          <a:xfrm>
            <a:off x="3034533" y="241625"/>
            <a:ext cx="5570666" cy="39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Resultado - Drafts</a:t>
            </a:r>
            <a:endParaRPr sz="1800"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68600" y="241625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Parte superior (peça 2/2)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0" l="367" r="357" t="0"/>
          <a:stretch/>
        </p:blipFill>
        <p:spPr>
          <a:xfrm>
            <a:off x="3307525" y="274500"/>
            <a:ext cx="5612999" cy="400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Imagens disponíveis no site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50" y="339525"/>
            <a:ext cx="4403625" cy="330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900" y="669725"/>
            <a:ext cx="3814776" cy="286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Imagens disponíveis no site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98475"/>
            <a:ext cx="3959700" cy="27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75" y="1300315"/>
            <a:ext cx="4419599" cy="2887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Resultado - Motor</a:t>
            </a:r>
            <a:endParaRPr sz="1800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35828" r="33543" t="0"/>
          <a:stretch/>
        </p:blipFill>
        <p:spPr>
          <a:xfrm>
            <a:off x="6913200" y="318950"/>
            <a:ext cx="1822225" cy="30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00" y="197269"/>
            <a:ext cx="1756700" cy="178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92" y="2609134"/>
            <a:ext cx="3195546" cy="159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350" y="110025"/>
            <a:ext cx="1753125" cy="17827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3206700" y="1553000"/>
            <a:ext cx="37065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High Torque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Nema 23 CNC Stepper Motor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1.8 deg. step angle(200 steps/rev)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/>
              <a:t>https://www.electromate.com/products/stepper-motors/nema-explosion-proof-stepper-motors/</a:t>
            </a:r>
            <a:endParaRPr sz="10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Resultado </a:t>
            </a:r>
            <a:r>
              <a:rPr lang="en-GB" sz="1800"/>
              <a:t>- Eixo X</a:t>
            </a:r>
            <a:endParaRPr sz="1800"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32350" l="10161" r="23683" t="44166"/>
          <a:stretch/>
        </p:blipFill>
        <p:spPr>
          <a:xfrm>
            <a:off x="256675" y="261300"/>
            <a:ext cx="5363523" cy="99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0" l="7287" r="0" t="0"/>
          <a:stretch/>
        </p:blipFill>
        <p:spPr>
          <a:xfrm>
            <a:off x="3830125" y="1375275"/>
            <a:ext cx="5065198" cy="28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Resultado - Assembly</a:t>
            </a:r>
            <a:endParaRPr sz="1800"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21447" l="12780" r="33746" t="4236"/>
          <a:stretch/>
        </p:blipFill>
        <p:spPr>
          <a:xfrm>
            <a:off x="4210600" y="962225"/>
            <a:ext cx="4453600" cy="321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0" l="15111" r="17457" t="0"/>
          <a:stretch/>
        </p:blipFill>
        <p:spPr>
          <a:xfrm>
            <a:off x="96250" y="111125"/>
            <a:ext cx="3988276" cy="30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Resultado - Assembly</a:t>
            </a:r>
            <a:endParaRPr sz="1800"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-2130" l="3038" r="11623" t="2129"/>
          <a:stretch/>
        </p:blipFill>
        <p:spPr>
          <a:xfrm>
            <a:off x="4225200" y="1512800"/>
            <a:ext cx="4237824" cy="25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20462" l="20487" r="20926" t="5342"/>
          <a:stretch/>
        </p:blipFill>
        <p:spPr>
          <a:xfrm>
            <a:off x="199400" y="68775"/>
            <a:ext cx="3878274" cy="25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Resultado - Drafts</a:t>
            </a:r>
            <a:endParaRPr sz="1800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168600" y="241625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Parte inferior (peça 1/2)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4121" l="18020" r="24055" t="15853"/>
          <a:stretch/>
        </p:blipFill>
        <p:spPr>
          <a:xfrm>
            <a:off x="3075175" y="147075"/>
            <a:ext cx="5734425" cy="412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Resultado - Drafts</a:t>
            </a:r>
            <a:endParaRPr sz="1800"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168600" y="241625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</a:rPr>
              <a:t>Parte inferior (peça 2/2)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8167" l="5687" r="39146" t="17720"/>
          <a:stretch/>
        </p:blipFill>
        <p:spPr>
          <a:xfrm>
            <a:off x="3042325" y="167450"/>
            <a:ext cx="5701651" cy="39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